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6375" r:id="rId1"/>
    <p:sldMasterId id="2147487459" r:id="rId2"/>
  </p:sldMasterIdLst>
  <p:notesMasterIdLst>
    <p:notesMasterId r:id="rId11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" userDrawn="1">
          <p15:clr>
            <a:srgbClr val="A4A3A4"/>
          </p15:clr>
        </p15:guide>
        <p15:guide id="2" pos="55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2091" autoAdjust="0"/>
    <p:restoredTop sz="86343" autoAdjust="0"/>
  </p:normalViewPr>
  <p:slideViewPr>
    <p:cSldViewPr>
      <p:cViewPr varScale="1">
        <p:scale>
          <a:sx n="118" d="100"/>
          <a:sy n="118" d="100"/>
        </p:scale>
        <p:origin x="-1434" y="-108"/>
      </p:cViewPr>
      <p:guideLst>
        <p:guide orient="horz" pos="288"/>
        <p:guide pos="55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-165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6D8A870-8E55-4F89-9FA6-98566F817195}" type="datetimeFigureOut">
              <a:rPr lang="en-US"/>
              <a:pPr>
                <a:defRPr/>
              </a:pPr>
              <a:t>5/4/2022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E76B76F4-1F2D-41A4-A9E2-1E9C47D719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5264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143000" y="1322962"/>
            <a:ext cx="6858000" cy="2187001"/>
          </a:xfrm>
        </p:spPr>
        <p:txBody>
          <a:bodyPr anchor="b">
            <a:normAutofit/>
          </a:bodyPr>
          <a:lstStyle>
            <a:lvl1pPr algn="ctr"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13A3C-D2AA-A546-9072-66CFE226AC9B}" type="datetime1">
              <a:rPr lang="en-US" altLang="zh-CN" smtClean="0">
                <a:solidFill>
                  <a:srgbClr val="000000">
                    <a:tint val="75000"/>
                  </a:srgbClr>
                </a:solidFill>
              </a:rPr>
              <a:pPr/>
              <a:t>5/4/2022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3243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02213-9C6A-824A-B771-18913EEDDDAD}" type="datetime1">
              <a:rPr lang="en-US" altLang="zh-CN" smtClean="0">
                <a:solidFill>
                  <a:srgbClr val="000000">
                    <a:tint val="75000"/>
                  </a:srgbClr>
                </a:solidFill>
              </a:rPr>
              <a:pPr/>
              <a:t>5/4/2022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628650" y="551543"/>
            <a:ext cx="78867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1631745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29393513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_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>
            <a:spLocks noGrp="1"/>
          </p:cNvSpPr>
          <p:nvPr>
            <p:ph type="title"/>
          </p:nvPr>
        </p:nvSpPr>
        <p:spPr>
          <a:xfrm>
            <a:off x="311700" y="3008100"/>
            <a:ext cx="8520601" cy="841801"/>
          </a:xfrm>
          <a:prstGeom prst="rect">
            <a:avLst/>
          </a:prstGeom>
        </p:spPr>
        <p:txBody>
          <a:bodyPr anchor="ctr"/>
          <a:lstStyle>
            <a:lvl1pPr>
              <a:defRPr sz="4781"/>
            </a:lvl1pPr>
          </a:lstStyle>
          <a:p>
            <a:r>
              <a:t>Title Text</a:t>
            </a:r>
          </a:p>
        </p:txBody>
      </p:sp>
      <p:sp>
        <p:nvSpPr>
          <p:cNvPr id="2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23850137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_AND_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le Text"/>
          <p:cNvSpPr txBox="1">
            <a:spLocks noGrp="1"/>
          </p:cNvSpPr>
          <p:nvPr>
            <p:ph type="title"/>
          </p:nvPr>
        </p:nvSpPr>
        <p:spPr>
          <a:xfrm>
            <a:off x="311700" y="1302275"/>
            <a:ext cx="8520601" cy="572701"/>
          </a:xfrm>
          <a:prstGeom prst="rect">
            <a:avLst/>
          </a:prstGeom>
        </p:spPr>
        <p:txBody>
          <a:bodyPr anchor="t"/>
          <a:lstStyle>
            <a:lvl1pPr algn="l">
              <a:defRPr sz="3656"/>
            </a:lvl1pPr>
          </a:lstStyle>
          <a:p>
            <a:r>
              <a:t>Title Text</a:t>
            </a:r>
          </a:p>
        </p:txBody>
      </p:sp>
      <p:sp>
        <p:nvSpPr>
          <p:cNvPr id="29" name="Body Level One…"/>
          <p:cNvSpPr txBox="1">
            <a:spLocks noGrp="1"/>
          </p:cNvSpPr>
          <p:nvPr>
            <p:ph type="body" idx="1"/>
          </p:nvPr>
        </p:nvSpPr>
        <p:spPr>
          <a:xfrm>
            <a:off x="311700" y="2009725"/>
            <a:ext cx="8520601" cy="3416401"/>
          </a:xfrm>
          <a:prstGeom prst="rect">
            <a:avLst/>
          </a:prstGeom>
        </p:spPr>
        <p:txBody>
          <a:bodyPr/>
          <a:lstStyle>
            <a:lvl1pPr marL="535762" indent="-455398" algn="l">
              <a:lnSpc>
                <a:spcPct val="115000"/>
              </a:lnSpc>
              <a:buClr>
                <a:srgbClr val="ADADAD"/>
              </a:buClr>
              <a:buSzPts val="3400"/>
              <a:buFont typeface="Arial"/>
              <a:buChar char="●"/>
              <a:defRPr sz="2391"/>
            </a:lvl1pPr>
            <a:lvl2pPr marL="961820" indent="-542140" algn="l">
              <a:lnSpc>
                <a:spcPct val="115000"/>
              </a:lnSpc>
              <a:buClr>
                <a:srgbClr val="ADADAD"/>
              </a:buClr>
              <a:buSzPts val="3400"/>
              <a:buFont typeface="Arial"/>
              <a:buChar char="○"/>
              <a:defRPr sz="2391"/>
            </a:lvl2pPr>
            <a:lvl3pPr marL="1283278" indent="-542140" algn="l">
              <a:lnSpc>
                <a:spcPct val="115000"/>
              </a:lnSpc>
              <a:buClr>
                <a:srgbClr val="ADADAD"/>
              </a:buClr>
              <a:buSzPts val="3400"/>
              <a:buFont typeface="Arial"/>
              <a:buChar char="■"/>
              <a:defRPr sz="2391"/>
            </a:lvl3pPr>
            <a:lvl4pPr marL="1604735" indent="-542140" algn="l">
              <a:lnSpc>
                <a:spcPct val="115000"/>
              </a:lnSpc>
              <a:buClr>
                <a:srgbClr val="ADADAD"/>
              </a:buClr>
              <a:buSzPts val="3400"/>
              <a:buFont typeface="Arial"/>
              <a:buChar char="●"/>
              <a:defRPr sz="2391"/>
            </a:lvl4pPr>
            <a:lvl5pPr marL="1926192" indent="-542140" algn="l">
              <a:lnSpc>
                <a:spcPct val="115000"/>
              </a:lnSpc>
              <a:buClr>
                <a:srgbClr val="ADADAD"/>
              </a:buClr>
              <a:buSzPts val="3400"/>
              <a:buFont typeface="Arial"/>
              <a:buChar char="○"/>
              <a:defRPr sz="239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12275811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_AND_TWO_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itle Text"/>
          <p:cNvSpPr txBox="1">
            <a:spLocks noGrp="1"/>
          </p:cNvSpPr>
          <p:nvPr>
            <p:ph type="title"/>
          </p:nvPr>
        </p:nvSpPr>
        <p:spPr>
          <a:xfrm>
            <a:off x="311700" y="1302275"/>
            <a:ext cx="8520601" cy="572701"/>
          </a:xfrm>
          <a:prstGeom prst="rect">
            <a:avLst/>
          </a:prstGeom>
        </p:spPr>
        <p:txBody>
          <a:bodyPr anchor="t"/>
          <a:lstStyle>
            <a:lvl1pPr algn="l">
              <a:defRPr sz="3656"/>
            </a:lvl1pPr>
          </a:lstStyle>
          <a:p>
            <a:r>
              <a:t>Title Text</a:t>
            </a:r>
          </a:p>
        </p:txBody>
      </p:sp>
      <p:sp>
        <p:nvSpPr>
          <p:cNvPr id="38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311700" y="2009725"/>
            <a:ext cx="3999901" cy="3416401"/>
          </a:xfrm>
          <a:prstGeom prst="rect">
            <a:avLst/>
          </a:prstGeom>
        </p:spPr>
        <p:txBody>
          <a:bodyPr/>
          <a:lstStyle>
            <a:lvl1pPr marL="512800" indent="-414577" algn="l">
              <a:lnSpc>
                <a:spcPct val="115000"/>
              </a:lnSpc>
              <a:buClr>
                <a:srgbClr val="ADADAD"/>
              </a:buClr>
              <a:buSzPts val="2600"/>
              <a:buFont typeface="Arial"/>
              <a:buChar char="●"/>
              <a:defRPr sz="1828"/>
            </a:lvl1pPr>
            <a:lvl2pPr marL="892937" indent="-464327" algn="l">
              <a:lnSpc>
                <a:spcPct val="115000"/>
              </a:lnSpc>
              <a:buClr>
                <a:srgbClr val="ADADAD"/>
              </a:buClr>
              <a:buSzPts val="2600"/>
              <a:buFont typeface="Arial"/>
              <a:buChar char="○"/>
              <a:defRPr sz="1828"/>
            </a:lvl2pPr>
            <a:lvl3pPr marL="1214394" indent="-464327" algn="l">
              <a:lnSpc>
                <a:spcPct val="115000"/>
              </a:lnSpc>
              <a:buClr>
                <a:srgbClr val="ADADAD"/>
              </a:buClr>
              <a:buSzPts val="2600"/>
              <a:buFont typeface="Arial"/>
              <a:buChar char="■"/>
              <a:defRPr sz="1828"/>
            </a:lvl3pPr>
            <a:lvl4pPr marL="1535852" indent="-464327" algn="l">
              <a:lnSpc>
                <a:spcPct val="115000"/>
              </a:lnSpc>
              <a:buClr>
                <a:srgbClr val="ADADAD"/>
              </a:buClr>
              <a:buSzPts val="2600"/>
              <a:buFont typeface="Arial"/>
              <a:buChar char="●"/>
              <a:defRPr sz="1828"/>
            </a:lvl4pPr>
            <a:lvl5pPr marL="1857309" indent="-464327" algn="l">
              <a:lnSpc>
                <a:spcPct val="115000"/>
              </a:lnSpc>
              <a:buClr>
                <a:srgbClr val="ADADAD"/>
              </a:buClr>
              <a:buSzPts val="2600"/>
              <a:buFont typeface="Arial"/>
              <a:buChar char="○"/>
              <a:defRPr sz="1828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9" name="Google Shape;23;p5"/>
          <p:cNvSpPr txBox="1">
            <a:spLocks noGrp="1"/>
          </p:cNvSpPr>
          <p:nvPr>
            <p:ph type="body" sz="half" idx="21"/>
          </p:nvPr>
        </p:nvSpPr>
        <p:spPr>
          <a:xfrm>
            <a:off x="4832400" y="2009725"/>
            <a:ext cx="3999901" cy="3416401"/>
          </a:xfrm>
          <a:prstGeom prst="rect">
            <a:avLst/>
          </a:prstGeom>
        </p:spPr>
        <p:txBody>
          <a:bodyPr/>
          <a:lstStyle>
            <a:lvl1pPr marL="512800" indent="-414577" algn="l">
              <a:lnSpc>
                <a:spcPct val="115000"/>
              </a:lnSpc>
              <a:buClr>
                <a:srgbClr val="ADADAD"/>
              </a:buClr>
              <a:buSzPts val="2600"/>
              <a:buFont typeface="Arial"/>
              <a:buChar char="●"/>
              <a:defRPr sz="2600"/>
            </a:lvl1pPr>
          </a:lstStyle>
          <a:p>
            <a:pPr marL="729342" indent="-589642" algn="l">
              <a:lnSpc>
                <a:spcPct val="115000"/>
              </a:lnSpc>
              <a:buClr>
                <a:srgbClr val="ADADAD"/>
              </a:buClr>
              <a:buSzPts val="2600"/>
              <a:buFont typeface="Arial"/>
              <a:buChar char="●"/>
              <a:defRPr sz="2600"/>
            </a:pPr>
            <a:endParaRPr/>
          </a:p>
        </p:txBody>
      </p:sp>
      <p:sp>
        <p:nvSpPr>
          <p:cNvPr id="4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9103531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>
            <a:spLocks noGrp="1"/>
          </p:cNvSpPr>
          <p:nvPr>
            <p:ph type="title"/>
          </p:nvPr>
        </p:nvSpPr>
        <p:spPr>
          <a:xfrm>
            <a:off x="311700" y="1302275"/>
            <a:ext cx="8520601" cy="572701"/>
          </a:xfrm>
          <a:prstGeom prst="rect">
            <a:avLst/>
          </a:prstGeom>
        </p:spPr>
        <p:txBody>
          <a:bodyPr anchor="t"/>
          <a:lstStyle>
            <a:lvl1pPr algn="l">
              <a:defRPr sz="3656"/>
            </a:lvl1pPr>
          </a:lstStyle>
          <a:p>
            <a:r>
              <a:t>Title Text</a:t>
            </a:r>
          </a:p>
        </p:txBody>
      </p:sp>
      <p:sp>
        <p:nvSpPr>
          <p:cNvPr id="4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99546614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NE_COLUMN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itle Text"/>
          <p:cNvSpPr txBox="1">
            <a:spLocks noGrp="1"/>
          </p:cNvSpPr>
          <p:nvPr>
            <p:ph type="title"/>
          </p:nvPr>
        </p:nvSpPr>
        <p:spPr>
          <a:xfrm>
            <a:off x="311700" y="1412850"/>
            <a:ext cx="2808001" cy="755701"/>
          </a:xfrm>
          <a:prstGeom prst="rect">
            <a:avLst/>
          </a:prstGeom>
        </p:spPr>
        <p:txBody>
          <a:bodyPr/>
          <a:lstStyle>
            <a:lvl1pPr algn="l">
              <a:defRPr sz="3094"/>
            </a:lvl1pPr>
          </a:lstStyle>
          <a:p>
            <a:r>
              <a:t>Title Text</a:t>
            </a:r>
          </a:p>
        </p:txBody>
      </p:sp>
      <p:sp>
        <p:nvSpPr>
          <p:cNvPr id="56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311700" y="2246850"/>
            <a:ext cx="2808001" cy="3179401"/>
          </a:xfrm>
          <a:prstGeom prst="rect">
            <a:avLst/>
          </a:prstGeom>
        </p:spPr>
        <p:txBody>
          <a:bodyPr/>
          <a:lstStyle>
            <a:lvl1pPr marL="500045" indent="-392892" algn="l">
              <a:lnSpc>
                <a:spcPct val="115000"/>
              </a:lnSpc>
              <a:buClr>
                <a:srgbClr val="ADADAD"/>
              </a:buClr>
              <a:buSzPts val="2200"/>
              <a:buFont typeface="Arial"/>
              <a:buChar char="●"/>
              <a:defRPr sz="1547"/>
            </a:lvl1pPr>
            <a:lvl2pPr marL="821502" indent="-392892" algn="l">
              <a:lnSpc>
                <a:spcPct val="115000"/>
              </a:lnSpc>
              <a:buClr>
                <a:srgbClr val="ADADAD"/>
              </a:buClr>
              <a:buSzPts val="2200"/>
              <a:buFont typeface="Arial"/>
              <a:buChar char="○"/>
              <a:defRPr sz="1547"/>
            </a:lvl2pPr>
            <a:lvl3pPr marL="1142959" indent="-392892" algn="l">
              <a:lnSpc>
                <a:spcPct val="115000"/>
              </a:lnSpc>
              <a:buClr>
                <a:srgbClr val="ADADAD"/>
              </a:buClr>
              <a:buSzPts val="2200"/>
              <a:buFont typeface="Arial"/>
              <a:buChar char="■"/>
              <a:defRPr sz="1547"/>
            </a:lvl3pPr>
            <a:lvl4pPr marL="1464417" indent="-392892" algn="l">
              <a:lnSpc>
                <a:spcPct val="115000"/>
              </a:lnSpc>
              <a:buClr>
                <a:srgbClr val="ADADAD"/>
              </a:buClr>
              <a:buSzPts val="2200"/>
              <a:buFont typeface="Arial"/>
              <a:buChar char="●"/>
              <a:defRPr sz="1547"/>
            </a:lvl4pPr>
            <a:lvl5pPr marL="1785874" indent="-392892" algn="l">
              <a:lnSpc>
                <a:spcPct val="115000"/>
              </a:lnSpc>
              <a:buClr>
                <a:srgbClr val="ADADAD"/>
              </a:buClr>
              <a:buSzPts val="2200"/>
              <a:buFont typeface="Arial"/>
              <a:buChar char="○"/>
              <a:defRPr sz="1547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19541413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MAIN_POI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itle Text"/>
          <p:cNvSpPr txBox="1">
            <a:spLocks noGrp="1"/>
          </p:cNvSpPr>
          <p:nvPr>
            <p:ph type="title"/>
          </p:nvPr>
        </p:nvSpPr>
        <p:spPr>
          <a:xfrm>
            <a:off x="490250" y="1307400"/>
            <a:ext cx="6367801" cy="4090800"/>
          </a:xfrm>
          <a:prstGeom prst="rect">
            <a:avLst/>
          </a:prstGeom>
        </p:spPr>
        <p:txBody>
          <a:bodyPr anchor="ctr"/>
          <a:lstStyle>
            <a:lvl1pPr algn="l">
              <a:defRPr sz="6328"/>
            </a:lvl1pPr>
          </a:lstStyle>
          <a:p>
            <a:r>
              <a:t>Title Text</a:t>
            </a:r>
          </a:p>
        </p:txBody>
      </p:sp>
      <p:sp>
        <p:nvSpPr>
          <p:cNvPr id="6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30313300"/>
      </p:ext>
    </p:extLst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_TITLE_AND_DESCRI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36;p9"/>
          <p:cNvSpPr/>
          <p:nvPr/>
        </p:nvSpPr>
        <p:spPr>
          <a:xfrm>
            <a:off x="4572000" y="857275"/>
            <a:ext cx="4572000" cy="5143501"/>
          </a:xfrm>
          <a:prstGeom prst="rect">
            <a:avLst/>
          </a:prstGeom>
          <a:solidFill>
            <a:srgbClr val="303030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73" name="Title Text"/>
          <p:cNvSpPr txBox="1">
            <a:spLocks noGrp="1"/>
          </p:cNvSpPr>
          <p:nvPr>
            <p:ph type="title"/>
          </p:nvPr>
        </p:nvSpPr>
        <p:spPr>
          <a:xfrm>
            <a:off x="265500" y="2090425"/>
            <a:ext cx="4045201" cy="1482301"/>
          </a:xfrm>
          <a:prstGeom prst="rect">
            <a:avLst/>
          </a:prstGeom>
        </p:spPr>
        <p:txBody>
          <a:bodyPr/>
          <a:lstStyle>
            <a:lvl1pPr>
              <a:defRPr sz="5484"/>
            </a:lvl1pPr>
          </a:lstStyle>
          <a:p>
            <a:r>
              <a:t>Title Text</a:t>
            </a:r>
          </a:p>
        </p:txBody>
      </p:sp>
      <p:sp>
        <p:nvSpPr>
          <p:cNvPr id="7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265500" y="3660325"/>
            <a:ext cx="4045201" cy="1235101"/>
          </a:xfrm>
          <a:prstGeom prst="rect">
            <a:avLst/>
          </a:prstGeom>
        </p:spPr>
        <p:txBody>
          <a:bodyPr/>
          <a:lstStyle>
            <a:lvl1pPr>
              <a:defRPr sz="2672"/>
            </a:lvl1pPr>
            <a:lvl2pPr>
              <a:defRPr sz="2672"/>
            </a:lvl2pPr>
            <a:lvl3pPr>
              <a:defRPr sz="2672"/>
            </a:lvl3pPr>
            <a:lvl4pPr>
              <a:defRPr sz="2672"/>
            </a:lvl4pPr>
            <a:lvl5pPr>
              <a:defRPr sz="2672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5" name="Google Shape;39;p9"/>
          <p:cNvSpPr txBox="1">
            <a:spLocks noGrp="1"/>
          </p:cNvSpPr>
          <p:nvPr>
            <p:ph type="body" sz="half" idx="21"/>
          </p:nvPr>
        </p:nvSpPr>
        <p:spPr>
          <a:xfrm>
            <a:off x="4939500" y="1581450"/>
            <a:ext cx="3837001" cy="3695100"/>
          </a:xfrm>
          <a:prstGeom prst="rect">
            <a:avLst/>
          </a:prstGeom>
        </p:spPr>
        <p:txBody>
          <a:bodyPr anchor="ctr"/>
          <a:lstStyle>
            <a:lvl1pPr marL="535762" indent="-455398" algn="l">
              <a:lnSpc>
                <a:spcPct val="115000"/>
              </a:lnSpc>
              <a:buClr>
                <a:srgbClr val="FFFFFF"/>
              </a:buClr>
              <a:buSzPts val="3400"/>
              <a:buFont typeface="Arial"/>
              <a:buChar char="●"/>
              <a:defRPr sz="3400">
                <a:solidFill>
                  <a:srgbClr val="FFFFFF"/>
                </a:solidFill>
              </a:defRPr>
            </a:lvl1pPr>
          </a:lstStyle>
          <a:p>
            <a:pPr marL="762000" indent="-647700" algn="l">
              <a:lnSpc>
                <a:spcPct val="115000"/>
              </a:lnSpc>
              <a:buClr>
                <a:srgbClr val="FFFFFF"/>
              </a:buClr>
              <a:buSzPts val="3400"/>
              <a:buFont typeface="Arial"/>
              <a:buChar char="●"/>
              <a:defRPr sz="34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76334648"/>
      </p:ext>
    </p:extLst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APTION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311700" y="5087826"/>
            <a:ext cx="5998801" cy="605100"/>
          </a:xfrm>
          <a:prstGeom prst="rect">
            <a:avLst/>
          </a:prstGeom>
        </p:spPr>
        <p:txBody>
          <a:bodyPr anchor="ctr"/>
          <a:lstStyle>
            <a:lvl1pPr marL="304789" indent="-144060" algn="l">
              <a:defRPr sz="2391"/>
            </a:lvl1pPr>
            <a:lvl2pPr marL="961820" indent="-542140" algn="l">
              <a:buSzPts val="3400"/>
              <a:buChar char="○"/>
              <a:defRPr sz="2391"/>
            </a:lvl2pPr>
            <a:lvl3pPr marL="1283278" indent="-542140" algn="l">
              <a:buSzPts val="3400"/>
              <a:buChar char="■"/>
              <a:defRPr sz="2391"/>
            </a:lvl3pPr>
            <a:lvl4pPr marL="1604735" indent="-542140" algn="l">
              <a:buSzPts val="3400"/>
              <a:buChar char="●"/>
              <a:defRPr sz="2391"/>
            </a:lvl4pPr>
            <a:lvl5pPr marL="1926192" indent="-542140" algn="l">
              <a:buSzPts val="3400"/>
              <a:buChar char="○"/>
              <a:defRPr sz="239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0778025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85775" y="258445"/>
            <a:ext cx="78867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85775" y="1825625"/>
            <a:ext cx="78867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62DF4-75D2-E94F-A080-25DA24D864A0}" type="datetime1">
              <a:rPr lang="en-US" altLang="zh-CN" smtClean="0">
                <a:solidFill>
                  <a:srgbClr val="000000">
                    <a:tint val="75000"/>
                  </a:srgbClr>
                </a:solidFill>
              </a:rPr>
              <a:pPr/>
              <a:t>5/4/2022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87651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IG_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xx%"/>
          <p:cNvSpPr txBox="1">
            <a:spLocks noGrp="1"/>
          </p:cNvSpPr>
          <p:nvPr>
            <p:ph type="title" hasCustomPrompt="1"/>
          </p:nvPr>
        </p:nvSpPr>
        <p:spPr>
          <a:xfrm>
            <a:off x="311700" y="1963375"/>
            <a:ext cx="8520601" cy="1963500"/>
          </a:xfrm>
          <a:prstGeom prst="rect">
            <a:avLst/>
          </a:prstGeom>
        </p:spPr>
        <p:txBody>
          <a:bodyPr/>
          <a:lstStyle>
            <a:lvl1pPr>
              <a:defRPr sz="15890"/>
            </a:lvl1pPr>
          </a:lstStyle>
          <a:p>
            <a:r>
              <a:t>xx%</a:t>
            </a:r>
          </a:p>
        </p:txBody>
      </p:sp>
      <p:sp>
        <p:nvSpPr>
          <p:cNvPr id="9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311700" y="4009475"/>
            <a:ext cx="8520601" cy="1300800"/>
          </a:xfrm>
          <a:prstGeom prst="rect">
            <a:avLst/>
          </a:prstGeom>
        </p:spPr>
        <p:txBody>
          <a:bodyPr/>
          <a:lstStyle>
            <a:lvl1pPr marL="535762" indent="-455398">
              <a:lnSpc>
                <a:spcPct val="115000"/>
              </a:lnSpc>
              <a:buClr>
                <a:srgbClr val="ADADAD"/>
              </a:buClr>
              <a:buSzPts val="3400"/>
              <a:buFont typeface="Arial"/>
              <a:buChar char="●"/>
              <a:defRPr sz="2391"/>
            </a:lvl1pPr>
            <a:lvl2pPr marL="961820" indent="-542140">
              <a:lnSpc>
                <a:spcPct val="115000"/>
              </a:lnSpc>
              <a:buClr>
                <a:srgbClr val="ADADAD"/>
              </a:buClr>
              <a:buSzPts val="3400"/>
              <a:buFont typeface="Arial"/>
              <a:buChar char="○"/>
              <a:defRPr sz="2391"/>
            </a:lvl2pPr>
            <a:lvl3pPr marL="1283278" indent="-542140">
              <a:lnSpc>
                <a:spcPct val="115000"/>
              </a:lnSpc>
              <a:buClr>
                <a:srgbClr val="ADADAD"/>
              </a:buClr>
              <a:buSzPts val="3400"/>
              <a:buFont typeface="Arial"/>
              <a:buChar char="■"/>
              <a:defRPr sz="2391"/>
            </a:lvl3pPr>
            <a:lvl4pPr marL="1604735" indent="-542140">
              <a:lnSpc>
                <a:spcPct val="115000"/>
              </a:lnSpc>
              <a:buClr>
                <a:srgbClr val="ADADAD"/>
              </a:buClr>
              <a:buSzPts val="3400"/>
              <a:buFont typeface="Arial"/>
              <a:buChar char="●"/>
              <a:defRPr sz="2391"/>
            </a:lvl4pPr>
            <a:lvl5pPr marL="1926192" indent="-542140">
              <a:lnSpc>
                <a:spcPct val="115000"/>
              </a:lnSpc>
              <a:buClr>
                <a:srgbClr val="ADADAD"/>
              </a:buClr>
              <a:buSzPts val="3400"/>
              <a:buFont typeface="Arial"/>
              <a:buChar char="○"/>
              <a:defRPr sz="239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61219649"/>
      </p:ext>
    </p:extLst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07444874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3751117"/>
            <a:ext cx="5491163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610028"/>
            <a:ext cx="5491163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681D0-134A-2E4D-898F-8ADD058FD9C3}" type="datetime1">
              <a:rPr lang="en-US" altLang="zh-CN" smtClean="0">
                <a:solidFill>
                  <a:srgbClr val="000000">
                    <a:tint val="75000"/>
                  </a:srgbClr>
                </a:solidFill>
              </a:rPr>
              <a:pPr/>
              <a:t>5/4/2022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7146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85775" y="258445"/>
            <a:ext cx="78867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85775" y="1825625"/>
            <a:ext cx="38862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486275" y="1825625"/>
            <a:ext cx="38862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F37E6-4875-AF43-924A-719E1B500DFC}" type="datetime1">
              <a:rPr lang="en-US" altLang="zh-CN" smtClean="0">
                <a:solidFill>
                  <a:srgbClr val="000000">
                    <a:tint val="75000"/>
                  </a:srgbClr>
                </a:solidFill>
              </a:rPr>
              <a:pPr/>
              <a:t>5/4/2022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5543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1" y="1744961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1" y="2615609"/>
            <a:ext cx="3868340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744961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615609"/>
            <a:ext cx="3887391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9B5A0-0F37-0B41-9F5D-E9570F6AC60E}" type="datetime1">
              <a:rPr lang="en-US" altLang="zh-CN" smtClean="0">
                <a:solidFill>
                  <a:srgbClr val="000000">
                    <a:tint val="75000"/>
                  </a:srgbClr>
                </a:solidFill>
              </a:rPr>
              <a:pPr/>
              <a:t>5/4/2022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9379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2766219"/>
            <a:ext cx="78867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E11ED-A39C-9C48-A4C8-7B5572928530}" type="datetime1">
              <a:rPr lang="en-US" altLang="zh-CN" smtClean="0">
                <a:solidFill>
                  <a:srgbClr val="000000">
                    <a:tint val="75000"/>
                  </a:srgbClr>
                </a:solidFill>
              </a:rPr>
              <a:pPr/>
              <a:t>5/4/2022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9530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7DD58-97AB-0146-82CC-6C9C9D2428B9}" type="datetime1">
              <a:rPr lang="en-US" altLang="zh-CN" smtClean="0">
                <a:solidFill>
                  <a:srgbClr val="000000">
                    <a:tint val="75000"/>
                  </a:srgbClr>
                </a:solidFill>
              </a:rPr>
              <a:pPr/>
              <a:t>5/4/2022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265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485060" y="127000"/>
            <a:ext cx="31239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3888000" y="766354"/>
            <a:ext cx="4363031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88870" y="2057400"/>
            <a:ext cx="31239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F91B7-E06A-8546-89D2-351C624262E1}" type="datetime1">
              <a:rPr lang="en-US" altLang="zh-CN" smtClean="0">
                <a:solidFill>
                  <a:srgbClr val="000000">
                    <a:tint val="75000"/>
                  </a:srgbClr>
                </a:solidFill>
              </a:rPr>
              <a:pPr/>
              <a:t>5/4/2022</a:t>
            </a:fld>
            <a:endParaRPr lang="zh-CN" alt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cxnSp>
        <p:nvCxnSpPr>
          <p:cNvPr id="8" name="直接连接符 7" hidden="1"/>
          <p:cNvCxnSpPr/>
          <p:nvPr userDrawn="1"/>
        </p:nvCxnSpPr>
        <p:spPr>
          <a:xfrm>
            <a:off x="557213" y="434340"/>
            <a:ext cx="0" cy="13912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1387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368363" y="365125"/>
            <a:ext cx="1146987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6659969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5197A-0AA5-C046-9995-AA72F36DD8F6}" type="datetime1">
              <a:rPr lang="en-US" altLang="zh-CN" smtClean="0">
                <a:solidFill>
                  <a:srgbClr val="000000">
                    <a:tint val="75000"/>
                  </a:srgbClr>
                </a:solidFill>
              </a:rPr>
              <a:pPr/>
              <a:t>5/4/2022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8326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3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0">
          <a:blip r:embed="rId15">
            <a:alphaModFix amt="31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26EA956E-010D-FF44-A74E-5046FEEAA601}" type="datetime1">
              <a:rPr lang="en-US" altLang="zh-CN" smtClean="0">
                <a:solidFill>
                  <a:srgbClr val="000000">
                    <a:tint val="75000"/>
                  </a:srgbClr>
                </a:solidFill>
                <a:latin typeface="Arial"/>
                <a:ea typeface="微软雅黑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5/4/2022</a:t>
            </a:fld>
            <a:endParaRPr lang="zh-CN" altLang="en-US">
              <a:solidFill>
                <a:srgbClr val="000000">
                  <a:tint val="75000"/>
                </a:srgbClr>
              </a:solidFill>
              <a:latin typeface="Arial"/>
              <a:ea typeface="微软雅黑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zh-CN" altLang="en-US">
              <a:solidFill>
                <a:srgbClr val="000000">
                  <a:tint val="75000"/>
                </a:srgbClr>
              </a:solidFill>
              <a:latin typeface="Arial"/>
              <a:ea typeface="微软雅黑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  <a:latin typeface="Arial"/>
                <a:ea typeface="微软雅黑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  <a:latin typeface="Arial"/>
              <a:ea typeface="微软雅黑"/>
            </a:endParaRPr>
          </a:p>
        </p:txBody>
      </p:sp>
      <p:sp>
        <p:nvSpPr>
          <p:cNvPr id="7" name="KSO_TEMPLATE" hidden="1"/>
          <p:cNvSpPr/>
          <p:nvPr userDrawn="1">
            <p:custDataLst>
              <p:tags r:id="rId1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zh-CN" altLang="en-US" sz="135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7670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376" r:id="rId1"/>
    <p:sldLayoutId id="2147486377" r:id="rId2"/>
    <p:sldLayoutId id="2147486378" r:id="rId3"/>
    <p:sldLayoutId id="2147486379" r:id="rId4"/>
    <p:sldLayoutId id="2147486380" r:id="rId5"/>
    <p:sldLayoutId id="2147486381" r:id="rId6"/>
    <p:sldLayoutId id="2147486382" r:id="rId7"/>
    <p:sldLayoutId id="2147486383" r:id="rId8"/>
    <p:sldLayoutId id="2147486384" r:id="rId9"/>
    <p:sldLayoutId id="2147486385" r:id="rId10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1212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311707" y="1601825"/>
            <a:ext cx="8520601" cy="2052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30026" tIns="130026" rIns="130026" bIns="130026" anchor="b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311700" y="3691375"/>
            <a:ext cx="8520601" cy="792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30026" tIns="130026" rIns="130026" bIns="130026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650593" y="5534709"/>
            <a:ext cx="370566" cy="365116"/>
          </a:xfrm>
          <a:prstGeom prst="rect">
            <a:avLst/>
          </a:prstGeom>
          <a:ln w="12700">
            <a:miter lim="400000"/>
          </a:ln>
        </p:spPr>
        <p:txBody>
          <a:bodyPr wrap="none" lIns="130026" tIns="130026" rIns="130026" bIns="130026" anchor="ctr">
            <a:normAutofit/>
          </a:bodyPr>
          <a:lstStyle>
            <a:lvl1pPr algn="r">
              <a:defRPr sz="1266">
                <a:solidFill>
                  <a:srgbClr val="ADADAD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7810317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7460" r:id="rId1"/>
    <p:sldLayoutId id="2147487461" r:id="rId2"/>
    <p:sldLayoutId id="2147487462" r:id="rId3"/>
    <p:sldLayoutId id="2147487463" r:id="rId4"/>
    <p:sldLayoutId id="2147487464" r:id="rId5"/>
    <p:sldLayoutId id="2147487465" r:id="rId6"/>
    <p:sldLayoutId id="2147487466" r:id="rId7"/>
    <p:sldLayoutId id="2147487467" r:id="rId8"/>
    <p:sldLayoutId id="2147487468" r:id="rId9"/>
    <p:sldLayoutId id="2147487469" r:id="rId10"/>
    <p:sldLayoutId id="2147487470" r:id="rId11"/>
  </p:sldLayoutIdLst>
  <p:transition spd="med"/>
  <p:txStyles>
    <p:titleStyle>
      <a:lvl1pPr marL="0" marR="0" indent="0" algn="ctr" defTabSz="121915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890" b="0" i="0" u="none" strike="noStrike" cap="none" spc="0" baseline="0">
          <a:solidFill>
            <a:srgbClr val="FFFFFF"/>
          </a:solidFill>
          <a:uFillTx/>
          <a:latin typeface="+mj-lt"/>
          <a:ea typeface="+mj-ea"/>
          <a:cs typeface="+mj-cs"/>
          <a:sym typeface="Arial"/>
        </a:defRPr>
      </a:lvl1pPr>
      <a:lvl2pPr marL="0" marR="0" indent="0" algn="ctr" defTabSz="121915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890" b="0" i="0" u="none" strike="noStrike" cap="none" spc="0" baseline="0">
          <a:solidFill>
            <a:srgbClr val="FFFFFF"/>
          </a:solidFill>
          <a:uFillTx/>
          <a:latin typeface="+mj-lt"/>
          <a:ea typeface="+mj-ea"/>
          <a:cs typeface="+mj-cs"/>
          <a:sym typeface="Arial"/>
        </a:defRPr>
      </a:lvl2pPr>
      <a:lvl3pPr marL="0" marR="0" indent="0" algn="ctr" defTabSz="121915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890" b="0" i="0" u="none" strike="noStrike" cap="none" spc="0" baseline="0">
          <a:solidFill>
            <a:srgbClr val="FFFFFF"/>
          </a:solidFill>
          <a:uFillTx/>
          <a:latin typeface="+mj-lt"/>
          <a:ea typeface="+mj-ea"/>
          <a:cs typeface="+mj-cs"/>
          <a:sym typeface="Arial"/>
        </a:defRPr>
      </a:lvl3pPr>
      <a:lvl4pPr marL="0" marR="0" indent="0" algn="ctr" defTabSz="121915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890" b="0" i="0" u="none" strike="noStrike" cap="none" spc="0" baseline="0">
          <a:solidFill>
            <a:srgbClr val="FFFFFF"/>
          </a:solidFill>
          <a:uFillTx/>
          <a:latin typeface="+mj-lt"/>
          <a:ea typeface="+mj-ea"/>
          <a:cs typeface="+mj-cs"/>
          <a:sym typeface="Arial"/>
        </a:defRPr>
      </a:lvl4pPr>
      <a:lvl5pPr marL="0" marR="0" indent="0" algn="ctr" defTabSz="121915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890" b="0" i="0" u="none" strike="noStrike" cap="none" spc="0" baseline="0">
          <a:solidFill>
            <a:srgbClr val="FFFFFF"/>
          </a:solidFill>
          <a:uFillTx/>
          <a:latin typeface="+mj-lt"/>
          <a:ea typeface="+mj-ea"/>
          <a:cs typeface="+mj-cs"/>
          <a:sym typeface="Arial"/>
        </a:defRPr>
      </a:lvl5pPr>
      <a:lvl6pPr marL="0" marR="0" indent="0" algn="ctr" defTabSz="121915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890" b="0" i="0" u="none" strike="noStrike" cap="none" spc="0" baseline="0">
          <a:solidFill>
            <a:srgbClr val="FFFFFF"/>
          </a:solidFill>
          <a:uFillTx/>
          <a:latin typeface="+mj-lt"/>
          <a:ea typeface="+mj-ea"/>
          <a:cs typeface="+mj-cs"/>
          <a:sym typeface="Arial"/>
        </a:defRPr>
      </a:lvl6pPr>
      <a:lvl7pPr marL="0" marR="0" indent="0" algn="ctr" defTabSz="121915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890" b="0" i="0" u="none" strike="noStrike" cap="none" spc="0" baseline="0">
          <a:solidFill>
            <a:srgbClr val="FFFFFF"/>
          </a:solidFill>
          <a:uFillTx/>
          <a:latin typeface="+mj-lt"/>
          <a:ea typeface="+mj-ea"/>
          <a:cs typeface="+mj-cs"/>
          <a:sym typeface="Arial"/>
        </a:defRPr>
      </a:lvl7pPr>
      <a:lvl8pPr marL="0" marR="0" indent="0" algn="ctr" defTabSz="121915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890" b="0" i="0" u="none" strike="noStrike" cap="none" spc="0" baseline="0">
          <a:solidFill>
            <a:srgbClr val="FFFFFF"/>
          </a:solidFill>
          <a:uFillTx/>
          <a:latin typeface="+mj-lt"/>
          <a:ea typeface="+mj-ea"/>
          <a:cs typeface="+mj-cs"/>
          <a:sym typeface="Arial"/>
        </a:defRPr>
      </a:lvl8pPr>
      <a:lvl9pPr marL="0" marR="0" indent="0" algn="ctr" defTabSz="121915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890" b="0" i="0" u="none" strike="noStrike" cap="none" spc="0" baseline="0">
          <a:solidFill>
            <a:srgbClr val="FFFFFF"/>
          </a:solidFill>
          <a:uFillTx/>
          <a:latin typeface="+mj-lt"/>
          <a:ea typeface="+mj-ea"/>
          <a:cs typeface="+mj-cs"/>
          <a:sym typeface="Arial"/>
        </a:defRPr>
      </a:lvl9pPr>
    </p:titleStyle>
    <p:bodyStyle>
      <a:lvl1pPr marL="457184" marR="0" indent="-376819" algn="ctr" defTabSz="121915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56" b="0" i="0" u="none" strike="noStrike" cap="none" spc="0" baseline="0">
          <a:solidFill>
            <a:srgbClr val="ADADAD"/>
          </a:solidFill>
          <a:uFillTx/>
          <a:latin typeface="+mj-lt"/>
          <a:ea typeface="+mj-ea"/>
          <a:cs typeface="+mj-cs"/>
          <a:sym typeface="Arial"/>
        </a:defRPr>
      </a:lvl1pPr>
      <a:lvl2pPr marL="457184" marR="0" indent="-37503" algn="ctr" defTabSz="121915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56" b="0" i="0" u="none" strike="noStrike" cap="none" spc="0" baseline="0">
          <a:solidFill>
            <a:srgbClr val="ADADAD"/>
          </a:solidFill>
          <a:uFillTx/>
          <a:latin typeface="+mj-lt"/>
          <a:ea typeface="+mj-ea"/>
          <a:cs typeface="+mj-cs"/>
          <a:sym typeface="Arial"/>
        </a:defRPr>
      </a:lvl2pPr>
      <a:lvl3pPr marL="457184" marR="0" indent="283953" algn="ctr" defTabSz="121915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56" b="0" i="0" u="none" strike="noStrike" cap="none" spc="0" baseline="0">
          <a:solidFill>
            <a:srgbClr val="ADADAD"/>
          </a:solidFill>
          <a:uFillTx/>
          <a:latin typeface="+mj-lt"/>
          <a:ea typeface="+mj-ea"/>
          <a:cs typeface="+mj-cs"/>
          <a:sym typeface="Arial"/>
        </a:defRPr>
      </a:lvl3pPr>
      <a:lvl4pPr marL="457184" marR="0" indent="605411" algn="ctr" defTabSz="121915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56" b="0" i="0" u="none" strike="noStrike" cap="none" spc="0" baseline="0">
          <a:solidFill>
            <a:srgbClr val="ADADAD"/>
          </a:solidFill>
          <a:uFillTx/>
          <a:latin typeface="+mj-lt"/>
          <a:ea typeface="+mj-ea"/>
          <a:cs typeface="+mj-cs"/>
          <a:sym typeface="Arial"/>
        </a:defRPr>
      </a:lvl4pPr>
      <a:lvl5pPr marL="457184" marR="0" indent="926869" algn="ctr" defTabSz="121915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56" b="0" i="0" u="none" strike="noStrike" cap="none" spc="0" baseline="0">
          <a:solidFill>
            <a:srgbClr val="ADADAD"/>
          </a:solidFill>
          <a:uFillTx/>
          <a:latin typeface="+mj-lt"/>
          <a:ea typeface="+mj-ea"/>
          <a:cs typeface="+mj-cs"/>
          <a:sym typeface="Arial"/>
        </a:defRPr>
      </a:lvl5pPr>
      <a:lvl6pPr marL="457184" marR="0" indent="1248326" algn="ctr" defTabSz="121915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56" b="0" i="0" u="none" strike="noStrike" cap="none" spc="0" baseline="0">
          <a:solidFill>
            <a:srgbClr val="ADADAD"/>
          </a:solidFill>
          <a:uFillTx/>
          <a:latin typeface="+mj-lt"/>
          <a:ea typeface="+mj-ea"/>
          <a:cs typeface="+mj-cs"/>
          <a:sym typeface="Arial"/>
        </a:defRPr>
      </a:lvl6pPr>
      <a:lvl7pPr marL="457184" marR="0" indent="1569783" algn="ctr" defTabSz="121915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56" b="0" i="0" u="none" strike="noStrike" cap="none" spc="0" baseline="0">
          <a:solidFill>
            <a:srgbClr val="ADADAD"/>
          </a:solidFill>
          <a:uFillTx/>
          <a:latin typeface="+mj-lt"/>
          <a:ea typeface="+mj-ea"/>
          <a:cs typeface="+mj-cs"/>
          <a:sym typeface="Arial"/>
        </a:defRPr>
      </a:lvl7pPr>
      <a:lvl8pPr marL="457184" marR="0" indent="1891241" algn="ctr" defTabSz="121915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56" b="0" i="0" u="none" strike="noStrike" cap="none" spc="0" baseline="0">
          <a:solidFill>
            <a:srgbClr val="ADADAD"/>
          </a:solidFill>
          <a:uFillTx/>
          <a:latin typeface="+mj-lt"/>
          <a:ea typeface="+mj-ea"/>
          <a:cs typeface="+mj-cs"/>
          <a:sym typeface="Arial"/>
        </a:defRPr>
      </a:lvl8pPr>
      <a:lvl9pPr marL="457184" marR="0" indent="2212698" algn="ctr" defTabSz="121915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56" b="0" i="0" u="none" strike="noStrike" cap="none" spc="0" baseline="0">
          <a:solidFill>
            <a:srgbClr val="ADADAD"/>
          </a:solidFill>
          <a:uFillTx/>
          <a:latin typeface="+mj-lt"/>
          <a:ea typeface="+mj-ea"/>
          <a:cs typeface="+mj-cs"/>
          <a:sym typeface="Arial"/>
        </a:defRPr>
      </a:lvl9pPr>
    </p:bodyStyle>
    <p:otherStyle>
      <a:lvl1pPr marL="0" marR="0" indent="0" algn="r" defTabSz="121915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66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r" defTabSz="121915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66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r" defTabSz="121915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66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r" defTabSz="121915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66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r" defTabSz="121915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66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121915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66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121915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66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121915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66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121915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66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54;p13"/>
          <p:cNvSpPr txBox="1"/>
          <p:nvPr/>
        </p:nvSpPr>
        <p:spPr>
          <a:xfrm>
            <a:off x="1153469" y="1111850"/>
            <a:ext cx="6773960" cy="16127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1425" tIns="91425" rIns="91425" bIns="91425">
            <a:spAutoFit/>
          </a:bodyPr>
          <a:lstStyle/>
          <a:p>
            <a:pPr algn="ctr" defTabSz="1219156" eaLnBrk="1" fontAlgn="auto">
              <a:spcBef>
                <a:spcPts val="0"/>
              </a:spcBef>
              <a:spcAft>
                <a:spcPts val="0"/>
              </a:spcAft>
              <a:defRPr sz="6600" b="1">
                <a:latin typeface="Roboto"/>
                <a:ea typeface="Roboto"/>
                <a:cs typeface="Roboto"/>
                <a:sym typeface="Roboto"/>
              </a:defRPr>
            </a:pPr>
            <a:r>
              <a:rPr sz="4640" b="1" kern="0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I Stand Amazed</a:t>
            </a:r>
          </a:p>
          <a:p>
            <a:pPr algn="ctr" defTabSz="1219156" eaLnBrk="1" fontAlgn="auto">
              <a:spcBef>
                <a:spcPts val="0"/>
              </a:spcBef>
              <a:spcAft>
                <a:spcPts val="0"/>
              </a:spcAft>
              <a:defRPr sz="6600" b="1">
                <a:latin typeface="Roboto"/>
                <a:ea typeface="Roboto"/>
                <a:cs typeface="Roboto"/>
                <a:sym typeface="Roboto"/>
              </a:defRPr>
            </a:pPr>
            <a:r>
              <a:rPr sz="4640" b="1" kern="0" dirty="0" err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我赞叹我主奇妙</a:t>
            </a:r>
            <a:endParaRPr sz="4640" b="1" kern="0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59;p14"/>
          <p:cNvSpPr txBox="1"/>
          <p:nvPr/>
        </p:nvSpPr>
        <p:spPr>
          <a:xfrm>
            <a:off x="290306" y="595449"/>
            <a:ext cx="8439664" cy="41227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1425" tIns="91425" rIns="91425" bIns="91425">
            <a:spAutoFit/>
          </a:bodyPr>
          <a:lstStyle/>
          <a:p>
            <a:pPr algn="ctr" defTabSz="1219156" eaLnBrk="1" fontAlgn="auto">
              <a:spcBef>
                <a:spcPts val="0"/>
              </a:spcBef>
              <a:spcAft>
                <a:spcPts val="0"/>
              </a:spcAft>
              <a:defRPr sz="5200" b="1">
                <a:latin typeface="Roboto"/>
                <a:ea typeface="Roboto"/>
                <a:cs typeface="Roboto"/>
                <a:sym typeface="Roboto"/>
              </a:defRPr>
            </a:pPr>
            <a:r>
              <a:rPr sz="3656" b="1" kern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I stand amazed in the presence</a:t>
            </a:r>
          </a:p>
          <a:p>
            <a:pPr algn="ctr" defTabSz="1219156" eaLnBrk="1" fontAlgn="auto">
              <a:spcBef>
                <a:spcPts val="0"/>
              </a:spcBef>
              <a:spcAft>
                <a:spcPts val="0"/>
              </a:spcAft>
              <a:defRPr sz="5200" b="1">
                <a:latin typeface="Roboto"/>
                <a:ea typeface="Roboto"/>
                <a:cs typeface="Roboto"/>
                <a:sym typeface="Roboto"/>
              </a:defRPr>
            </a:pPr>
            <a:r>
              <a:rPr sz="3656" b="1" kern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Of Jesus the Nazarene</a:t>
            </a:r>
          </a:p>
          <a:p>
            <a:pPr algn="ctr" defTabSz="1219156" eaLnBrk="1" fontAlgn="auto">
              <a:spcBef>
                <a:spcPts val="0"/>
              </a:spcBef>
              <a:spcAft>
                <a:spcPts val="0"/>
              </a:spcAft>
              <a:defRPr sz="5200" b="1">
                <a:latin typeface="Roboto"/>
                <a:ea typeface="Roboto"/>
                <a:cs typeface="Roboto"/>
                <a:sym typeface="Roboto"/>
              </a:defRPr>
            </a:pPr>
            <a:r>
              <a:rPr sz="3656" b="1" kern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And wonder how He could love me</a:t>
            </a:r>
          </a:p>
          <a:p>
            <a:pPr algn="ctr" defTabSz="1219156" eaLnBrk="1" fontAlgn="auto">
              <a:spcBef>
                <a:spcPts val="0"/>
              </a:spcBef>
              <a:spcAft>
                <a:spcPts val="0"/>
              </a:spcAft>
              <a:defRPr sz="5200" b="1">
                <a:latin typeface="Roboto"/>
                <a:ea typeface="Roboto"/>
                <a:cs typeface="Roboto"/>
                <a:sym typeface="Roboto"/>
              </a:defRPr>
            </a:pPr>
            <a:r>
              <a:rPr sz="3656" b="1" kern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A sinner, condemned, unclean</a:t>
            </a:r>
          </a:p>
          <a:p>
            <a:pPr algn="ctr" defTabSz="1219156" eaLnBrk="1" fontAlgn="auto">
              <a:spcBef>
                <a:spcPts val="0"/>
              </a:spcBef>
              <a:spcAft>
                <a:spcPts val="0"/>
              </a:spcAft>
              <a:defRPr sz="5200" b="1">
                <a:latin typeface="Roboto"/>
                <a:ea typeface="Roboto"/>
                <a:cs typeface="Roboto"/>
                <a:sym typeface="Roboto"/>
              </a:defRPr>
            </a:pPr>
            <a:r>
              <a:rPr sz="3656" b="1" kern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我站在拿撒勒人耶稣面前赞叹，</a:t>
            </a:r>
          </a:p>
          <a:p>
            <a:pPr algn="ctr" defTabSz="1219156" eaLnBrk="1" fontAlgn="auto">
              <a:spcBef>
                <a:spcPts val="0"/>
              </a:spcBef>
              <a:spcAft>
                <a:spcPts val="0"/>
              </a:spcAft>
              <a:defRPr sz="5200" b="1">
                <a:latin typeface="Roboto"/>
                <a:ea typeface="Roboto"/>
                <a:cs typeface="Roboto"/>
                <a:sym typeface="Roboto"/>
              </a:defRPr>
            </a:pPr>
            <a:r>
              <a:rPr sz="3656" b="1" kern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想知道他为什么会爱我，</a:t>
            </a:r>
          </a:p>
          <a:p>
            <a:pPr algn="ctr" defTabSz="1219156" eaLnBrk="1" fontAlgn="auto">
              <a:spcBef>
                <a:spcPts val="0"/>
              </a:spcBef>
              <a:spcAft>
                <a:spcPts val="0"/>
              </a:spcAft>
              <a:defRPr sz="5200" b="1">
                <a:latin typeface="Roboto"/>
                <a:ea typeface="Roboto"/>
                <a:cs typeface="Roboto"/>
                <a:sym typeface="Roboto"/>
              </a:defRPr>
            </a:pPr>
            <a:r>
              <a:rPr sz="3656" b="1" kern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一个不洁净，被定罪的罪人。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64;p15"/>
          <p:cNvSpPr txBox="1"/>
          <p:nvPr/>
        </p:nvSpPr>
        <p:spPr>
          <a:xfrm>
            <a:off x="257635" y="492875"/>
            <a:ext cx="8628731" cy="46853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1425" tIns="91425" rIns="91425" bIns="91425">
            <a:spAutoFit/>
          </a:bodyPr>
          <a:lstStyle/>
          <a:p>
            <a:pPr algn="ctr" defTabSz="1219156" eaLnBrk="1" fontAlgn="auto">
              <a:spcBef>
                <a:spcPts val="0"/>
              </a:spcBef>
              <a:spcAft>
                <a:spcPts val="0"/>
              </a:spcAft>
              <a:defRPr sz="5200" b="1">
                <a:latin typeface="Roboto"/>
                <a:ea typeface="Roboto"/>
                <a:cs typeface="Roboto"/>
                <a:sym typeface="Roboto"/>
              </a:defRPr>
            </a:pPr>
            <a:r>
              <a:rPr sz="3656" b="1" kern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O how marvelous! O how wonderful!</a:t>
            </a:r>
          </a:p>
          <a:p>
            <a:pPr algn="ctr" defTabSz="1219156" eaLnBrk="1" fontAlgn="auto">
              <a:spcBef>
                <a:spcPts val="0"/>
              </a:spcBef>
              <a:spcAft>
                <a:spcPts val="0"/>
              </a:spcAft>
              <a:defRPr sz="5200" b="1">
                <a:latin typeface="Roboto"/>
                <a:ea typeface="Roboto"/>
                <a:cs typeface="Roboto"/>
                <a:sym typeface="Roboto"/>
              </a:defRPr>
            </a:pPr>
            <a:r>
              <a:rPr sz="3656" b="1" kern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And my song shall ever be:</a:t>
            </a:r>
          </a:p>
          <a:p>
            <a:pPr algn="ctr" defTabSz="1219156" eaLnBrk="1" fontAlgn="auto">
              <a:spcBef>
                <a:spcPts val="0"/>
              </a:spcBef>
              <a:spcAft>
                <a:spcPts val="0"/>
              </a:spcAft>
              <a:defRPr sz="5200" b="1">
                <a:latin typeface="Roboto"/>
                <a:ea typeface="Roboto"/>
                <a:cs typeface="Roboto"/>
                <a:sym typeface="Roboto"/>
              </a:defRPr>
            </a:pPr>
            <a:r>
              <a:rPr sz="3656" b="1" kern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O how marvelous! O how wonderful!</a:t>
            </a:r>
          </a:p>
          <a:p>
            <a:pPr algn="ctr" defTabSz="1219156" eaLnBrk="1" fontAlgn="auto">
              <a:spcBef>
                <a:spcPts val="0"/>
              </a:spcBef>
              <a:spcAft>
                <a:spcPts val="0"/>
              </a:spcAft>
              <a:defRPr sz="5200" b="1">
                <a:latin typeface="Roboto"/>
                <a:ea typeface="Roboto"/>
                <a:cs typeface="Roboto"/>
                <a:sym typeface="Roboto"/>
              </a:defRPr>
            </a:pPr>
            <a:r>
              <a:rPr sz="3656" b="1" kern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Is my Savior’s love for me!</a:t>
            </a:r>
          </a:p>
          <a:p>
            <a:pPr algn="ctr" defTabSz="1219156" eaLnBrk="1" fontAlgn="auto">
              <a:spcBef>
                <a:spcPts val="0"/>
              </a:spcBef>
              <a:spcAft>
                <a:spcPts val="0"/>
              </a:spcAft>
              <a:defRPr sz="5200" b="1">
                <a:latin typeface="Roboto"/>
                <a:ea typeface="Roboto"/>
                <a:cs typeface="Roboto"/>
                <a:sym typeface="Roboto"/>
              </a:defRPr>
            </a:pPr>
            <a:r>
              <a:rPr sz="3656" b="1" kern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哦，多么奇妙！哦，多么美好！</a:t>
            </a:r>
          </a:p>
          <a:p>
            <a:pPr algn="ctr" defTabSz="1219156" eaLnBrk="1" fontAlgn="auto">
              <a:spcBef>
                <a:spcPts val="0"/>
              </a:spcBef>
              <a:spcAft>
                <a:spcPts val="0"/>
              </a:spcAft>
              <a:defRPr sz="5200" b="1">
                <a:latin typeface="Roboto"/>
                <a:ea typeface="Roboto"/>
                <a:cs typeface="Roboto"/>
                <a:sym typeface="Roboto"/>
              </a:defRPr>
            </a:pPr>
            <a:r>
              <a:rPr sz="3656" b="1" kern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我的歌声将永远是：</a:t>
            </a:r>
          </a:p>
          <a:p>
            <a:pPr algn="ctr" defTabSz="1219156" eaLnBrk="1" fontAlgn="auto">
              <a:spcBef>
                <a:spcPts val="0"/>
              </a:spcBef>
              <a:spcAft>
                <a:spcPts val="0"/>
              </a:spcAft>
              <a:defRPr sz="5200" b="1">
                <a:latin typeface="Roboto"/>
                <a:ea typeface="Roboto"/>
                <a:cs typeface="Roboto"/>
                <a:sym typeface="Roboto"/>
              </a:defRPr>
            </a:pPr>
            <a:r>
              <a:rPr sz="3656" b="1" kern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哦，多么奇妙！哦，多么美好！</a:t>
            </a:r>
          </a:p>
          <a:p>
            <a:pPr algn="ctr" defTabSz="1219156" eaLnBrk="1" fontAlgn="auto">
              <a:spcBef>
                <a:spcPts val="0"/>
              </a:spcBef>
              <a:spcAft>
                <a:spcPts val="0"/>
              </a:spcAft>
              <a:defRPr sz="5200" b="1">
                <a:latin typeface="Roboto"/>
                <a:ea typeface="Roboto"/>
                <a:cs typeface="Roboto"/>
                <a:sym typeface="Roboto"/>
              </a:defRPr>
            </a:pPr>
            <a:r>
              <a:rPr sz="3656" b="1" kern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赞美救主对我的大慈爱！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69;p16"/>
          <p:cNvSpPr txBox="1"/>
          <p:nvPr/>
        </p:nvSpPr>
        <p:spPr>
          <a:xfrm>
            <a:off x="432238" y="304750"/>
            <a:ext cx="8279525" cy="46853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1425" tIns="91425" rIns="91425" bIns="91425">
            <a:spAutoFit/>
          </a:bodyPr>
          <a:lstStyle/>
          <a:p>
            <a:pPr algn="ctr" defTabSz="1219156" eaLnBrk="1" fontAlgn="auto">
              <a:spcBef>
                <a:spcPts val="0"/>
              </a:spcBef>
              <a:spcAft>
                <a:spcPts val="0"/>
              </a:spcAft>
              <a:defRPr sz="5200" b="1">
                <a:latin typeface="Roboto"/>
                <a:ea typeface="Roboto"/>
                <a:cs typeface="Roboto"/>
                <a:sym typeface="Roboto"/>
              </a:defRPr>
            </a:pPr>
            <a:r>
              <a:rPr sz="3656" b="1" kern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He took my sins and my sorrows</a:t>
            </a:r>
          </a:p>
          <a:p>
            <a:pPr algn="ctr" defTabSz="1219156" eaLnBrk="1" fontAlgn="auto">
              <a:spcBef>
                <a:spcPts val="0"/>
              </a:spcBef>
              <a:spcAft>
                <a:spcPts val="0"/>
              </a:spcAft>
              <a:defRPr sz="5200" b="1">
                <a:latin typeface="Roboto"/>
                <a:ea typeface="Roboto"/>
                <a:cs typeface="Roboto"/>
                <a:sym typeface="Roboto"/>
              </a:defRPr>
            </a:pPr>
            <a:r>
              <a:rPr sz="3656" b="1" kern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He made them His very own;</a:t>
            </a:r>
          </a:p>
          <a:p>
            <a:pPr algn="ctr" defTabSz="1219156" eaLnBrk="1" fontAlgn="auto">
              <a:spcBef>
                <a:spcPts val="0"/>
              </a:spcBef>
              <a:spcAft>
                <a:spcPts val="0"/>
              </a:spcAft>
              <a:defRPr sz="5200" b="1">
                <a:latin typeface="Roboto"/>
                <a:ea typeface="Roboto"/>
                <a:cs typeface="Roboto"/>
                <a:sym typeface="Roboto"/>
              </a:defRPr>
            </a:pPr>
            <a:r>
              <a:rPr sz="3656" b="1" kern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He bore the burden to Calvary</a:t>
            </a:r>
          </a:p>
          <a:p>
            <a:pPr algn="ctr" defTabSz="1219156" eaLnBrk="1" fontAlgn="auto">
              <a:spcBef>
                <a:spcPts val="0"/>
              </a:spcBef>
              <a:spcAft>
                <a:spcPts val="0"/>
              </a:spcAft>
              <a:defRPr sz="5200" b="1">
                <a:latin typeface="Roboto"/>
                <a:ea typeface="Roboto"/>
                <a:cs typeface="Roboto"/>
                <a:sym typeface="Roboto"/>
              </a:defRPr>
            </a:pPr>
            <a:r>
              <a:rPr sz="3656" b="1" kern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And suffered and died alone。</a:t>
            </a:r>
          </a:p>
          <a:p>
            <a:pPr algn="ctr" defTabSz="1219156" eaLnBrk="1" fontAlgn="auto">
              <a:spcBef>
                <a:spcPts val="0"/>
              </a:spcBef>
              <a:spcAft>
                <a:spcPts val="0"/>
              </a:spcAft>
              <a:defRPr sz="5200" b="1">
                <a:latin typeface="Roboto"/>
                <a:ea typeface="Roboto"/>
                <a:cs typeface="Roboto"/>
                <a:sym typeface="Roboto"/>
              </a:defRPr>
            </a:pPr>
            <a:r>
              <a:rPr sz="3656" b="1" kern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他背负了我的罪孽和悲伤，</a:t>
            </a:r>
          </a:p>
          <a:p>
            <a:pPr algn="ctr" defTabSz="1219156" eaLnBrk="1" fontAlgn="auto">
              <a:spcBef>
                <a:spcPts val="0"/>
              </a:spcBef>
              <a:spcAft>
                <a:spcPts val="0"/>
              </a:spcAft>
              <a:defRPr sz="5200" b="1">
                <a:latin typeface="Roboto"/>
                <a:ea typeface="Roboto"/>
                <a:cs typeface="Roboto"/>
                <a:sym typeface="Roboto"/>
              </a:defRPr>
            </a:pPr>
            <a:r>
              <a:rPr sz="3656" b="1" kern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他将世人的罪放在他自己身上；</a:t>
            </a:r>
          </a:p>
          <a:p>
            <a:pPr algn="ctr" defTabSz="1219156" eaLnBrk="1" fontAlgn="auto">
              <a:spcBef>
                <a:spcPts val="0"/>
              </a:spcBef>
              <a:spcAft>
                <a:spcPts val="0"/>
              </a:spcAft>
              <a:defRPr sz="5200" b="1">
                <a:latin typeface="Roboto"/>
                <a:ea typeface="Roboto"/>
                <a:cs typeface="Roboto"/>
                <a:sym typeface="Roboto"/>
              </a:defRPr>
            </a:pPr>
            <a:r>
              <a:rPr sz="3656" b="1" kern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他背负着这重担上骷髅地，</a:t>
            </a:r>
          </a:p>
          <a:p>
            <a:pPr algn="ctr" defTabSz="1219156" eaLnBrk="1" fontAlgn="auto">
              <a:spcBef>
                <a:spcPts val="0"/>
              </a:spcBef>
              <a:spcAft>
                <a:spcPts val="0"/>
              </a:spcAft>
              <a:defRPr sz="5200" b="1">
                <a:latin typeface="Roboto"/>
                <a:ea typeface="Roboto"/>
                <a:cs typeface="Roboto"/>
                <a:sym typeface="Roboto"/>
              </a:defRPr>
            </a:pPr>
            <a:r>
              <a:rPr sz="3656" b="1" kern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独自受苦替我死。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64;p15"/>
          <p:cNvSpPr txBox="1"/>
          <p:nvPr/>
        </p:nvSpPr>
        <p:spPr>
          <a:xfrm>
            <a:off x="257635" y="492875"/>
            <a:ext cx="8628731" cy="46853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1425" tIns="91425" rIns="91425" bIns="91425">
            <a:spAutoFit/>
          </a:bodyPr>
          <a:lstStyle/>
          <a:p>
            <a:pPr algn="ctr" defTabSz="1219156" eaLnBrk="1" fontAlgn="auto">
              <a:spcBef>
                <a:spcPts val="0"/>
              </a:spcBef>
              <a:spcAft>
                <a:spcPts val="0"/>
              </a:spcAft>
              <a:defRPr sz="5200" b="1">
                <a:latin typeface="Roboto"/>
                <a:ea typeface="Roboto"/>
                <a:cs typeface="Roboto"/>
                <a:sym typeface="Roboto"/>
              </a:defRPr>
            </a:pPr>
            <a:r>
              <a:rPr sz="3656" b="1" kern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O how marvelous! O how wonderful!</a:t>
            </a:r>
          </a:p>
          <a:p>
            <a:pPr algn="ctr" defTabSz="1219156" eaLnBrk="1" fontAlgn="auto">
              <a:spcBef>
                <a:spcPts val="0"/>
              </a:spcBef>
              <a:spcAft>
                <a:spcPts val="0"/>
              </a:spcAft>
              <a:defRPr sz="5200" b="1">
                <a:latin typeface="Roboto"/>
                <a:ea typeface="Roboto"/>
                <a:cs typeface="Roboto"/>
                <a:sym typeface="Roboto"/>
              </a:defRPr>
            </a:pPr>
            <a:r>
              <a:rPr sz="3656" b="1" kern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And my song shall ever be:</a:t>
            </a:r>
          </a:p>
          <a:p>
            <a:pPr algn="ctr" defTabSz="1219156" eaLnBrk="1" fontAlgn="auto">
              <a:spcBef>
                <a:spcPts val="0"/>
              </a:spcBef>
              <a:spcAft>
                <a:spcPts val="0"/>
              </a:spcAft>
              <a:defRPr sz="5200" b="1">
                <a:latin typeface="Roboto"/>
                <a:ea typeface="Roboto"/>
                <a:cs typeface="Roboto"/>
                <a:sym typeface="Roboto"/>
              </a:defRPr>
            </a:pPr>
            <a:r>
              <a:rPr sz="3656" b="1" kern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O how marvelous! O how wonderful!</a:t>
            </a:r>
          </a:p>
          <a:p>
            <a:pPr algn="ctr" defTabSz="1219156" eaLnBrk="1" fontAlgn="auto">
              <a:spcBef>
                <a:spcPts val="0"/>
              </a:spcBef>
              <a:spcAft>
                <a:spcPts val="0"/>
              </a:spcAft>
              <a:defRPr sz="5200" b="1">
                <a:latin typeface="Roboto"/>
                <a:ea typeface="Roboto"/>
                <a:cs typeface="Roboto"/>
                <a:sym typeface="Roboto"/>
              </a:defRPr>
            </a:pPr>
            <a:r>
              <a:rPr sz="3656" b="1" kern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Is my Savior’s love for me!</a:t>
            </a:r>
          </a:p>
          <a:p>
            <a:pPr algn="ctr" defTabSz="1219156" eaLnBrk="1" fontAlgn="auto">
              <a:spcBef>
                <a:spcPts val="0"/>
              </a:spcBef>
              <a:spcAft>
                <a:spcPts val="0"/>
              </a:spcAft>
              <a:defRPr sz="5200" b="1">
                <a:latin typeface="Roboto"/>
                <a:ea typeface="Roboto"/>
                <a:cs typeface="Roboto"/>
                <a:sym typeface="Roboto"/>
              </a:defRPr>
            </a:pPr>
            <a:r>
              <a:rPr sz="3656" b="1" kern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哦，多么奇妙！哦，多么美好！</a:t>
            </a:r>
          </a:p>
          <a:p>
            <a:pPr algn="ctr" defTabSz="1219156" eaLnBrk="1" fontAlgn="auto">
              <a:spcBef>
                <a:spcPts val="0"/>
              </a:spcBef>
              <a:spcAft>
                <a:spcPts val="0"/>
              </a:spcAft>
              <a:defRPr sz="5200" b="1">
                <a:latin typeface="Roboto"/>
                <a:ea typeface="Roboto"/>
                <a:cs typeface="Roboto"/>
                <a:sym typeface="Roboto"/>
              </a:defRPr>
            </a:pPr>
            <a:r>
              <a:rPr sz="3656" b="1" kern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我的歌声将永远是：</a:t>
            </a:r>
          </a:p>
          <a:p>
            <a:pPr algn="ctr" defTabSz="1219156" eaLnBrk="1" fontAlgn="auto">
              <a:spcBef>
                <a:spcPts val="0"/>
              </a:spcBef>
              <a:spcAft>
                <a:spcPts val="0"/>
              </a:spcAft>
              <a:defRPr sz="5200" b="1">
                <a:latin typeface="Roboto"/>
                <a:ea typeface="Roboto"/>
                <a:cs typeface="Roboto"/>
                <a:sym typeface="Roboto"/>
              </a:defRPr>
            </a:pPr>
            <a:r>
              <a:rPr sz="3656" b="1" kern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哦，多么奇妙！哦，多么美好！</a:t>
            </a:r>
          </a:p>
          <a:p>
            <a:pPr algn="ctr" defTabSz="1219156" eaLnBrk="1" fontAlgn="auto">
              <a:spcBef>
                <a:spcPts val="0"/>
              </a:spcBef>
              <a:spcAft>
                <a:spcPts val="0"/>
              </a:spcAft>
              <a:defRPr sz="5200" b="1">
                <a:latin typeface="Roboto"/>
                <a:ea typeface="Roboto"/>
                <a:cs typeface="Roboto"/>
                <a:sym typeface="Roboto"/>
              </a:defRPr>
            </a:pPr>
            <a:r>
              <a:rPr sz="3656" b="1" kern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赞美救主对我的大慈爱！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79;p18"/>
          <p:cNvSpPr txBox="1"/>
          <p:nvPr/>
        </p:nvSpPr>
        <p:spPr>
          <a:xfrm>
            <a:off x="239431" y="241250"/>
            <a:ext cx="8665138" cy="46853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1425" tIns="91425" rIns="91425" bIns="91425">
            <a:spAutoFit/>
          </a:bodyPr>
          <a:lstStyle/>
          <a:p>
            <a:pPr algn="ctr" defTabSz="1219156" eaLnBrk="1" fontAlgn="auto">
              <a:spcBef>
                <a:spcPts val="0"/>
              </a:spcBef>
              <a:spcAft>
                <a:spcPts val="0"/>
              </a:spcAft>
              <a:defRPr sz="5200" b="1">
                <a:latin typeface="Roboto"/>
                <a:ea typeface="Roboto"/>
                <a:cs typeface="Roboto"/>
                <a:sym typeface="Roboto"/>
              </a:defRPr>
            </a:pPr>
            <a:r>
              <a:rPr sz="3656" b="1" kern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When with the ransomed in glory</a:t>
            </a:r>
          </a:p>
          <a:p>
            <a:pPr algn="ctr" defTabSz="1219156" eaLnBrk="1" fontAlgn="auto">
              <a:spcBef>
                <a:spcPts val="0"/>
              </a:spcBef>
              <a:spcAft>
                <a:spcPts val="0"/>
              </a:spcAft>
              <a:defRPr sz="5200" b="1">
                <a:latin typeface="Roboto"/>
                <a:ea typeface="Roboto"/>
                <a:cs typeface="Roboto"/>
                <a:sym typeface="Roboto"/>
              </a:defRPr>
            </a:pPr>
            <a:r>
              <a:rPr sz="3656" b="1" kern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His face I at last shall see</a:t>
            </a:r>
          </a:p>
          <a:p>
            <a:pPr algn="ctr" defTabSz="1219156" eaLnBrk="1" fontAlgn="auto">
              <a:spcBef>
                <a:spcPts val="0"/>
              </a:spcBef>
              <a:spcAft>
                <a:spcPts val="0"/>
              </a:spcAft>
              <a:defRPr sz="5200" b="1">
                <a:latin typeface="Roboto"/>
                <a:ea typeface="Roboto"/>
                <a:cs typeface="Roboto"/>
                <a:sym typeface="Roboto"/>
              </a:defRPr>
            </a:pPr>
            <a:r>
              <a:rPr sz="3656" b="1" kern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Twill be my joy through the ages</a:t>
            </a:r>
          </a:p>
          <a:p>
            <a:pPr algn="ctr" defTabSz="1219156" eaLnBrk="1" fontAlgn="auto">
              <a:spcBef>
                <a:spcPts val="0"/>
              </a:spcBef>
              <a:spcAft>
                <a:spcPts val="0"/>
              </a:spcAft>
              <a:defRPr sz="5200" b="1">
                <a:latin typeface="Roboto"/>
                <a:ea typeface="Roboto"/>
                <a:cs typeface="Roboto"/>
                <a:sym typeface="Roboto"/>
              </a:defRPr>
            </a:pPr>
            <a:r>
              <a:rPr sz="3656" b="1" kern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sing of His love for me。</a:t>
            </a:r>
          </a:p>
          <a:p>
            <a:pPr algn="ctr" defTabSz="1219156" eaLnBrk="1" fontAlgn="auto">
              <a:spcBef>
                <a:spcPts val="0"/>
              </a:spcBef>
              <a:spcAft>
                <a:spcPts val="0"/>
              </a:spcAft>
              <a:defRPr sz="5200" b="1">
                <a:latin typeface="Roboto"/>
                <a:ea typeface="Roboto"/>
                <a:cs typeface="Roboto"/>
                <a:sym typeface="Roboto"/>
              </a:defRPr>
            </a:pPr>
            <a:r>
              <a:rPr sz="3656" b="1" kern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当被赎回的我</a:t>
            </a:r>
          </a:p>
          <a:p>
            <a:pPr algn="ctr" defTabSz="1219156" eaLnBrk="1" fontAlgn="auto">
              <a:spcBef>
                <a:spcPts val="0"/>
              </a:spcBef>
              <a:spcAft>
                <a:spcPts val="0"/>
              </a:spcAft>
              <a:defRPr sz="5200" b="1">
                <a:latin typeface="Roboto"/>
                <a:ea typeface="Roboto"/>
                <a:cs typeface="Roboto"/>
                <a:sym typeface="Roboto"/>
              </a:defRPr>
            </a:pPr>
            <a:r>
              <a:rPr sz="3656" b="1" kern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最终看到我主荣面时，</a:t>
            </a:r>
          </a:p>
          <a:p>
            <a:pPr algn="ctr" defTabSz="1219156" eaLnBrk="1" fontAlgn="auto">
              <a:spcBef>
                <a:spcPts val="0"/>
              </a:spcBef>
              <a:spcAft>
                <a:spcPts val="0"/>
              </a:spcAft>
              <a:defRPr sz="5200" b="1">
                <a:latin typeface="Roboto"/>
                <a:ea typeface="Roboto"/>
                <a:cs typeface="Roboto"/>
                <a:sym typeface="Roboto"/>
              </a:defRPr>
            </a:pPr>
            <a:r>
              <a:rPr sz="3656" b="1" kern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将是我的盼望已久的喜乐</a:t>
            </a:r>
          </a:p>
          <a:p>
            <a:pPr algn="ctr" defTabSz="1219156" eaLnBrk="1" fontAlgn="auto">
              <a:spcBef>
                <a:spcPts val="0"/>
              </a:spcBef>
              <a:spcAft>
                <a:spcPts val="0"/>
              </a:spcAft>
              <a:defRPr sz="5200" b="1">
                <a:latin typeface="Roboto"/>
                <a:ea typeface="Roboto"/>
                <a:cs typeface="Roboto"/>
                <a:sym typeface="Roboto"/>
              </a:defRPr>
            </a:pPr>
            <a:r>
              <a:rPr sz="3656" b="1" kern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我要歌唱祂的大慈爱。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64;p15"/>
          <p:cNvSpPr txBox="1"/>
          <p:nvPr/>
        </p:nvSpPr>
        <p:spPr>
          <a:xfrm>
            <a:off x="257635" y="492875"/>
            <a:ext cx="8628731" cy="46853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1425" tIns="91425" rIns="91425" bIns="91425">
            <a:spAutoFit/>
          </a:bodyPr>
          <a:lstStyle/>
          <a:p>
            <a:pPr algn="ctr" defTabSz="1219156" eaLnBrk="1" fontAlgn="auto">
              <a:spcBef>
                <a:spcPts val="0"/>
              </a:spcBef>
              <a:spcAft>
                <a:spcPts val="0"/>
              </a:spcAft>
              <a:defRPr sz="5200" b="1">
                <a:latin typeface="Roboto"/>
                <a:ea typeface="Roboto"/>
                <a:cs typeface="Roboto"/>
                <a:sym typeface="Roboto"/>
              </a:defRPr>
            </a:pPr>
            <a:r>
              <a:rPr sz="3656" b="1" kern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O how marvelous! O how wonderful!</a:t>
            </a:r>
          </a:p>
          <a:p>
            <a:pPr algn="ctr" defTabSz="1219156" eaLnBrk="1" fontAlgn="auto">
              <a:spcBef>
                <a:spcPts val="0"/>
              </a:spcBef>
              <a:spcAft>
                <a:spcPts val="0"/>
              </a:spcAft>
              <a:defRPr sz="5200" b="1">
                <a:latin typeface="Roboto"/>
                <a:ea typeface="Roboto"/>
                <a:cs typeface="Roboto"/>
                <a:sym typeface="Roboto"/>
              </a:defRPr>
            </a:pPr>
            <a:r>
              <a:rPr sz="3656" b="1" kern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And my song shall ever be:</a:t>
            </a:r>
          </a:p>
          <a:p>
            <a:pPr algn="ctr" defTabSz="1219156" eaLnBrk="1" fontAlgn="auto">
              <a:spcBef>
                <a:spcPts val="0"/>
              </a:spcBef>
              <a:spcAft>
                <a:spcPts val="0"/>
              </a:spcAft>
              <a:defRPr sz="5200" b="1">
                <a:latin typeface="Roboto"/>
                <a:ea typeface="Roboto"/>
                <a:cs typeface="Roboto"/>
                <a:sym typeface="Roboto"/>
              </a:defRPr>
            </a:pPr>
            <a:r>
              <a:rPr sz="3656" b="1" kern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O how marvelous! O how wonderful!</a:t>
            </a:r>
          </a:p>
          <a:p>
            <a:pPr algn="ctr" defTabSz="1219156" eaLnBrk="1" fontAlgn="auto">
              <a:spcBef>
                <a:spcPts val="0"/>
              </a:spcBef>
              <a:spcAft>
                <a:spcPts val="0"/>
              </a:spcAft>
              <a:defRPr sz="5200" b="1">
                <a:latin typeface="Roboto"/>
                <a:ea typeface="Roboto"/>
                <a:cs typeface="Roboto"/>
                <a:sym typeface="Roboto"/>
              </a:defRPr>
            </a:pPr>
            <a:r>
              <a:rPr sz="3656" b="1" kern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Is my Savior’s love for me!</a:t>
            </a:r>
          </a:p>
          <a:p>
            <a:pPr algn="ctr" defTabSz="1219156" eaLnBrk="1" fontAlgn="auto">
              <a:spcBef>
                <a:spcPts val="0"/>
              </a:spcBef>
              <a:spcAft>
                <a:spcPts val="0"/>
              </a:spcAft>
              <a:defRPr sz="5200" b="1">
                <a:latin typeface="Roboto"/>
                <a:ea typeface="Roboto"/>
                <a:cs typeface="Roboto"/>
                <a:sym typeface="Roboto"/>
              </a:defRPr>
            </a:pPr>
            <a:r>
              <a:rPr sz="3656" b="1" kern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哦，多么奇妙！哦，多么美好！</a:t>
            </a:r>
          </a:p>
          <a:p>
            <a:pPr algn="ctr" defTabSz="1219156" eaLnBrk="1" fontAlgn="auto">
              <a:spcBef>
                <a:spcPts val="0"/>
              </a:spcBef>
              <a:spcAft>
                <a:spcPts val="0"/>
              </a:spcAft>
              <a:defRPr sz="5200" b="1">
                <a:latin typeface="Roboto"/>
                <a:ea typeface="Roboto"/>
                <a:cs typeface="Roboto"/>
                <a:sym typeface="Roboto"/>
              </a:defRPr>
            </a:pPr>
            <a:r>
              <a:rPr sz="3656" b="1" kern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我的歌声将永远是：</a:t>
            </a:r>
          </a:p>
          <a:p>
            <a:pPr algn="ctr" defTabSz="1219156" eaLnBrk="1" fontAlgn="auto">
              <a:spcBef>
                <a:spcPts val="0"/>
              </a:spcBef>
              <a:spcAft>
                <a:spcPts val="0"/>
              </a:spcAft>
              <a:defRPr sz="5200" b="1">
                <a:latin typeface="Roboto"/>
                <a:ea typeface="Roboto"/>
                <a:cs typeface="Roboto"/>
                <a:sym typeface="Roboto"/>
              </a:defRPr>
            </a:pPr>
            <a:r>
              <a:rPr sz="3656" b="1" kern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哦，多么奇妙！哦，多么美好！</a:t>
            </a:r>
          </a:p>
          <a:p>
            <a:pPr algn="ctr" defTabSz="1219156" eaLnBrk="1" fontAlgn="auto">
              <a:spcBef>
                <a:spcPts val="0"/>
              </a:spcBef>
              <a:spcAft>
                <a:spcPts val="0"/>
              </a:spcAft>
              <a:defRPr sz="5200" b="1">
                <a:latin typeface="Roboto"/>
                <a:ea typeface="Roboto"/>
                <a:cs typeface="Roboto"/>
                <a:sym typeface="Roboto"/>
              </a:defRPr>
            </a:pPr>
            <a:r>
              <a:rPr sz="3656" b="1" kern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赞美救主对我的大慈爱！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64;p15"/>
          <p:cNvSpPr txBox="1"/>
          <p:nvPr/>
        </p:nvSpPr>
        <p:spPr>
          <a:xfrm>
            <a:off x="257635" y="492875"/>
            <a:ext cx="8628731" cy="46853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1425" tIns="91425" rIns="91425" bIns="91425">
            <a:spAutoFit/>
          </a:bodyPr>
          <a:lstStyle/>
          <a:p>
            <a:pPr algn="ctr" defTabSz="1219156" eaLnBrk="1" fontAlgn="auto">
              <a:spcBef>
                <a:spcPts val="0"/>
              </a:spcBef>
              <a:spcAft>
                <a:spcPts val="0"/>
              </a:spcAft>
              <a:defRPr sz="5200" b="1">
                <a:latin typeface="Roboto"/>
                <a:ea typeface="Roboto"/>
                <a:cs typeface="Roboto"/>
                <a:sym typeface="Roboto"/>
              </a:defRPr>
            </a:pPr>
            <a:r>
              <a:rPr sz="3656" b="1" kern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O how marvelous! O how wonderful!</a:t>
            </a:r>
          </a:p>
          <a:p>
            <a:pPr algn="ctr" defTabSz="1219156" eaLnBrk="1" fontAlgn="auto">
              <a:spcBef>
                <a:spcPts val="0"/>
              </a:spcBef>
              <a:spcAft>
                <a:spcPts val="0"/>
              </a:spcAft>
              <a:defRPr sz="5200" b="1">
                <a:latin typeface="Roboto"/>
                <a:ea typeface="Roboto"/>
                <a:cs typeface="Roboto"/>
                <a:sym typeface="Roboto"/>
              </a:defRPr>
            </a:pPr>
            <a:r>
              <a:rPr sz="3656" b="1" kern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And my song shall ever be:</a:t>
            </a:r>
          </a:p>
          <a:p>
            <a:pPr algn="ctr" defTabSz="1219156" eaLnBrk="1" fontAlgn="auto">
              <a:spcBef>
                <a:spcPts val="0"/>
              </a:spcBef>
              <a:spcAft>
                <a:spcPts val="0"/>
              </a:spcAft>
              <a:defRPr sz="5200" b="1">
                <a:latin typeface="Roboto"/>
                <a:ea typeface="Roboto"/>
                <a:cs typeface="Roboto"/>
                <a:sym typeface="Roboto"/>
              </a:defRPr>
            </a:pPr>
            <a:r>
              <a:rPr sz="3656" b="1" kern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O how marvelous! O how wonderful!</a:t>
            </a:r>
          </a:p>
          <a:p>
            <a:pPr algn="ctr" defTabSz="1219156" eaLnBrk="1" fontAlgn="auto">
              <a:spcBef>
                <a:spcPts val="0"/>
              </a:spcBef>
              <a:spcAft>
                <a:spcPts val="0"/>
              </a:spcAft>
              <a:defRPr sz="5200" b="1">
                <a:latin typeface="Roboto"/>
                <a:ea typeface="Roboto"/>
                <a:cs typeface="Roboto"/>
                <a:sym typeface="Roboto"/>
              </a:defRPr>
            </a:pPr>
            <a:r>
              <a:rPr sz="3656" b="1" kern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Is my Savior’s love for me!</a:t>
            </a:r>
          </a:p>
          <a:p>
            <a:pPr algn="ctr" defTabSz="1219156" eaLnBrk="1" fontAlgn="auto">
              <a:spcBef>
                <a:spcPts val="0"/>
              </a:spcBef>
              <a:spcAft>
                <a:spcPts val="0"/>
              </a:spcAft>
              <a:defRPr sz="5200" b="1">
                <a:latin typeface="Roboto"/>
                <a:ea typeface="Roboto"/>
                <a:cs typeface="Roboto"/>
                <a:sym typeface="Roboto"/>
              </a:defRPr>
            </a:pPr>
            <a:r>
              <a:rPr sz="3656" b="1" kern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哦，多么奇妙！哦，多么美好！</a:t>
            </a:r>
          </a:p>
          <a:p>
            <a:pPr algn="ctr" defTabSz="1219156" eaLnBrk="1" fontAlgn="auto">
              <a:spcBef>
                <a:spcPts val="0"/>
              </a:spcBef>
              <a:spcAft>
                <a:spcPts val="0"/>
              </a:spcAft>
              <a:defRPr sz="5200" b="1">
                <a:latin typeface="Roboto"/>
                <a:ea typeface="Roboto"/>
                <a:cs typeface="Roboto"/>
                <a:sym typeface="Roboto"/>
              </a:defRPr>
            </a:pPr>
            <a:r>
              <a:rPr sz="3656" b="1" kern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我的歌声将永远是：</a:t>
            </a:r>
          </a:p>
          <a:p>
            <a:pPr algn="ctr" defTabSz="1219156" eaLnBrk="1" fontAlgn="auto">
              <a:spcBef>
                <a:spcPts val="0"/>
              </a:spcBef>
              <a:spcAft>
                <a:spcPts val="0"/>
              </a:spcAft>
              <a:defRPr sz="5200" b="1">
                <a:latin typeface="Roboto"/>
                <a:ea typeface="Roboto"/>
                <a:cs typeface="Roboto"/>
                <a:sym typeface="Roboto"/>
              </a:defRPr>
            </a:pPr>
            <a:r>
              <a:rPr sz="3656" b="1" kern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哦，多么奇妙！哦，多么美好！</a:t>
            </a:r>
          </a:p>
          <a:p>
            <a:pPr algn="ctr" defTabSz="1219156" eaLnBrk="1" fontAlgn="auto">
              <a:spcBef>
                <a:spcPts val="0"/>
              </a:spcBef>
              <a:spcAft>
                <a:spcPts val="0"/>
              </a:spcAft>
              <a:defRPr sz="5200" b="1">
                <a:latin typeface="Roboto"/>
                <a:ea typeface="Roboto"/>
                <a:cs typeface="Roboto"/>
                <a:sym typeface="Roboto"/>
              </a:defRPr>
            </a:pPr>
            <a:r>
              <a:rPr sz="3656" b="1" kern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赞美救主对我的大慈爱！</a:t>
            </a:r>
          </a:p>
        </p:txBody>
      </p:sp>
    </p:spTree>
  </p:cSld>
  <p:clrMapOvr>
    <a:masterClrMapping/>
  </p:clrMapOvr>
  <p:transition spd="med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TEMPLATE_CATEGORY" val="custom"/>
  <p:tag name="KSO_WM_TEMPLATE_INDEX" val="2018730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TEMPLATE_CATEGORY" val="custom"/>
  <p:tag name="KSO_WM_TEMPLATE_INDEX" val="2018730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20187308"/>
  <p:tag name="KSO_WM_TEMPLATE_THUMBS_INDEX" val="1、2、3、6、8、10、11、12、15"/>
</p:tagLst>
</file>

<file path=ppt/theme/theme1.xml><?xml version="1.0" encoding="utf-8"?>
<a:theme xmlns:a="http://schemas.openxmlformats.org/drawingml/2006/main" name="Office 主题​​">
  <a:themeElements>
    <a:clrScheme name="2019空白演示文档">
      <a:dk1>
        <a:srgbClr val="000000"/>
      </a:dk1>
      <a:lt1>
        <a:srgbClr val="FFFFFF"/>
      </a:lt1>
      <a:dk2>
        <a:srgbClr val="E6E4E4"/>
      </a:dk2>
      <a:lt2>
        <a:srgbClr val="FFFFFF"/>
      </a:lt2>
      <a:accent1>
        <a:srgbClr val="477DEA"/>
      </a:accent1>
      <a:accent2>
        <a:srgbClr val="9B9B9B"/>
      </a:accent2>
      <a:accent3>
        <a:srgbClr val="F3B745"/>
      </a:accent3>
      <a:accent4>
        <a:srgbClr val="477EE7"/>
      </a:accent4>
      <a:accent5>
        <a:srgbClr val="4BA151"/>
      </a:accent5>
      <a:accent6>
        <a:srgbClr val="E9403C"/>
      </a:accent6>
      <a:hlink>
        <a:srgbClr val="0563C1"/>
      </a:hlink>
      <a:folHlink>
        <a:srgbClr val="954D72"/>
      </a:folHlink>
    </a:clrScheme>
    <a:fontScheme name="2019空白演示文档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imple Dark">
  <a:themeElements>
    <a:clrScheme name="Simple Dark">
      <a:dk1>
        <a:srgbClr val="212121"/>
      </a:dk1>
      <a:lt1>
        <a:srgbClr val="FFFFFF"/>
      </a:lt1>
      <a:dk2>
        <a:srgbClr val="A7A7A7"/>
      </a:dk2>
      <a:lt2>
        <a:srgbClr val="535353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0000FF"/>
      </a:hlink>
      <a:folHlink>
        <a:srgbClr val="FF00FF"/>
      </a:folHlink>
    </a:clrScheme>
    <a:fontScheme name="Simple Dark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Simple Dar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212121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1733973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1733973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3083</TotalTime>
  <Words>303</Words>
  <Application>Microsoft Office PowerPoint</Application>
  <PresentationFormat>On-screen Show (4:3)</PresentationFormat>
  <Paragraphs>57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Office 主题​​</vt:lpstr>
      <vt:lpstr>Simple Dark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LeiChen</dc:creator>
  <cp:lastModifiedBy>wangps</cp:lastModifiedBy>
  <cp:revision>810</cp:revision>
  <cp:lastPrinted>1601-01-01T00:00:00Z</cp:lastPrinted>
  <dcterms:created xsi:type="dcterms:W3CDTF">1601-01-01T00:00:00Z</dcterms:created>
  <dcterms:modified xsi:type="dcterms:W3CDTF">2022-05-05T01:10:00Z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